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sldIdLst>
    <p:sldId id="256" r:id="rId2"/>
    <p:sldId id="257" r:id="rId3"/>
    <p:sldId id="258" r:id="rId4"/>
    <p:sldId id="261" r:id="rId5"/>
    <p:sldId id="259" r:id="rId6"/>
    <p:sldId id="260" r:id="rId7"/>
    <p:sldId id="262" r:id="rId8"/>
    <p:sldId id="263"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216" y="-10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95" name="Group 94"/>
          <p:cNvGrpSpPr/>
          <p:nvPr/>
        </p:nvGrpSpPr>
        <p:grpSpPr>
          <a:xfrm>
            <a:off x="0" y="-30477"/>
            <a:ext cx="9067800" cy="6889273"/>
            <a:chOff x="0" y="-30477"/>
            <a:chExt cx="9067800" cy="6889273"/>
          </a:xfrm>
        </p:grpSpPr>
        <p:cxnSp>
          <p:nvCxnSpPr>
            <p:cNvPr id="110" name="Straight Connector 109"/>
            <p:cNvCxnSpPr/>
            <p:nvPr/>
          </p:nvCxnSpPr>
          <p:spPr>
            <a:xfrm rot="16200000" flipH="1">
              <a:off x="-14478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7" name="Straight Connector 176"/>
            <p:cNvCxnSpPr/>
            <p:nvPr/>
          </p:nvCxnSpPr>
          <p:spPr>
            <a:xfrm rot="16200000" flipH="1">
              <a:off x="-16383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8" name="Straight Connector 177"/>
            <p:cNvCxnSpPr/>
            <p:nvPr/>
          </p:nvCxnSpPr>
          <p:spPr>
            <a:xfrm rot="5400000">
              <a:off x="-14859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a:xfrm rot="5400000">
              <a:off x="-3238500" y="3314700"/>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82" name="Straight Connector 181"/>
            <p:cNvCxnSpPr/>
            <p:nvPr/>
          </p:nvCxnSpPr>
          <p:spPr>
            <a:xfrm rot="16200000" flipH="1">
              <a:off x="-3314700" y="3314700"/>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3" name="Straight Connector 182"/>
            <p:cNvCxnSpPr/>
            <p:nvPr/>
          </p:nvCxnSpPr>
          <p:spPr>
            <a:xfrm rot="16200000" flipH="1">
              <a:off x="-1371600" y="2971800"/>
              <a:ext cx="6858000" cy="9144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84" name="Straight Connector 183"/>
            <p:cNvCxnSpPr/>
            <p:nvPr/>
          </p:nvCxnSpPr>
          <p:spPr>
            <a:xfrm rot="16200000" flipH="1">
              <a:off x="-2819400" y="3200400"/>
              <a:ext cx="6858000"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185" name="Straight Connector 184"/>
            <p:cNvCxnSpPr/>
            <p:nvPr/>
          </p:nvCxnSpPr>
          <p:spPr>
            <a:xfrm rot="5400000">
              <a:off x="-2705099" y="3238500"/>
              <a:ext cx="6858000"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86" name="Straight Connector 185"/>
            <p:cNvCxnSpPr/>
            <p:nvPr/>
          </p:nvCxnSpPr>
          <p:spPr>
            <a:xfrm rot="16200000" flipH="1">
              <a:off x="-2133600" y="3200400"/>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187" name="Straight Connector 186"/>
            <p:cNvCxnSpPr/>
            <p:nvPr/>
          </p:nvCxnSpPr>
          <p:spPr>
            <a:xfrm rot="16200000" flipH="1">
              <a:off x="-31242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8" name="Straight Connector 187"/>
            <p:cNvCxnSpPr/>
            <p:nvPr/>
          </p:nvCxnSpPr>
          <p:spPr>
            <a:xfrm rot="16200000" flipH="1">
              <a:off x="-1828799" y="3352799"/>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189" name="Straight Connector 188"/>
            <p:cNvCxnSpPr/>
            <p:nvPr/>
          </p:nvCxnSpPr>
          <p:spPr>
            <a:xfrm rot="16200000" flipH="1">
              <a:off x="-28194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190" name="Straight Connector 189"/>
            <p:cNvCxnSpPr/>
            <p:nvPr/>
          </p:nvCxnSpPr>
          <p:spPr>
            <a:xfrm rot="16200000" flipH="1">
              <a:off x="-2438400" y="3124200"/>
              <a:ext cx="6858000" cy="609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a:xfrm rot="5400000">
              <a:off x="-1731645" y="2722245"/>
              <a:ext cx="6858000"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rot="5400000">
              <a:off x="-1142048" y="3277552"/>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169" name="Straight Connector 168"/>
            <p:cNvCxnSpPr/>
            <p:nvPr/>
          </p:nvCxnSpPr>
          <p:spPr>
            <a:xfrm rot="5400000">
              <a:off x="-9144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a:xfrm rot="5400000">
              <a:off x="-1855470" y="3227070"/>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rot="16200000" flipH="1">
              <a:off x="-2643187" y="3252788"/>
              <a:ext cx="6858000"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rot="16200000" flipH="1">
              <a:off x="-1954530" y="3326130"/>
              <a:ext cx="6858000" cy="20574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rot="16200000" flipH="1">
              <a:off x="-23622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9" name="Straight Connector 208"/>
            <p:cNvCxnSpPr/>
            <p:nvPr/>
          </p:nvCxnSpPr>
          <p:spPr>
            <a:xfrm rot="16200000" flipH="1">
              <a:off x="-21336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10" name="Straight Connector 209"/>
            <p:cNvCxnSpPr/>
            <p:nvPr/>
          </p:nvCxnSpPr>
          <p:spPr>
            <a:xfrm rot="16200000" flipH="1">
              <a:off x="10668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1" name="Straight Connector 210"/>
            <p:cNvCxnSpPr/>
            <p:nvPr/>
          </p:nvCxnSpPr>
          <p:spPr>
            <a:xfrm rot="16200000" flipH="1">
              <a:off x="8763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2" name="Straight Connector 211"/>
            <p:cNvCxnSpPr/>
            <p:nvPr/>
          </p:nvCxnSpPr>
          <p:spPr>
            <a:xfrm rot="5400000">
              <a:off x="1028700" y="3238500"/>
              <a:ext cx="6858000" cy="3810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13" name="Straight Connector 212"/>
            <p:cNvCxnSpPr/>
            <p:nvPr/>
          </p:nvCxnSpPr>
          <p:spPr>
            <a:xfrm rot="5400000">
              <a:off x="-723900" y="3314700"/>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14" name="Straight Connector 213"/>
            <p:cNvCxnSpPr/>
            <p:nvPr/>
          </p:nvCxnSpPr>
          <p:spPr>
            <a:xfrm rot="16200000" flipH="1">
              <a:off x="-800100" y="3314700"/>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5" name="Straight Connector 214"/>
            <p:cNvCxnSpPr/>
            <p:nvPr/>
          </p:nvCxnSpPr>
          <p:spPr>
            <a:xfrm rot="5400000">
              <a:off x="-152400" y="3429000"/>
              <a:ext cx="6858000"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16" name="Straight Connector 215"/>
            <p:cNvCxnSpPr/>
            <p:nvPr/>
          </p:nvCxnSpPr>
          <p:spPr>
            <a:xfrm rot="16200000" flipH="1">
              <a:off x="-304800" y="3200400"/>
              <a:ext cx="6858000" cy="4572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17" name="Straight Connector 216"/>
            <p:cNvCxnSpPr/>
            <p:nvPr/>
          </p:nvCxnSpPr>
          <p:spPr>
            <a:xfrm rot="5400000">
              <a:off x="-190499" y="3238500"/>
              <a:ext cx="6858000" cy="3810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18" name="Straight Connector 217"/>
            <p:cNvCxnSpPr/>
            <p:nvPr/>
          </p:nvCxnSpPr>
          <p:spPr>
            <a:xfrm rot="16200000" flipH="1">
              <a:off x="381000" y="3200400"/>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19" name="Straight Connector 218"/>
            <p:cNvCxnSpPr/>
            <p:nvPr/>
          </p:nvCxnSpPr>
          <p:spPr>
            <a:xfrm rot="16200000" flipH="1">
              <a:off x="-6096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0" name="Straight Connector 219"/>
            <p:cNvCxnSpPr/>
            <p:nvPr/>
          </p:nvCxnSpPr>
          <p:spPr>
            <a:xfrm rot="16200000" flipH="1">
              <a:off x="685801" y="3352799"/>
              <a:ext cx="6858000" cy="152401"/>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21" name="Straight Connector 220"/>
            <p:cNvCxnSpPr/>
            <p:nvPr/>
          </p:nvCxnSpPr>
          <p:spPr>
            <a:xfrm rot="16200000" flipH="1">
              <a:off x="-3048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2" name="Straight Connector 221"/>
            <p:cNvCxnSpPr/>
            <p:nvPr/>
          </p:nvCxnSpPr>
          <p:spPr>
            <a:xfrm rot="5400000">
              <a:off x="-1028700" y="3314700"/>
              <a:ext cx="6858000"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3" name="Straight Connector 222"/>
            <p:cNvCxnSpPr/>
            <p:nvPr/>
          </p:nvCxnSpPr>
          <p:spPr>
            <a:xfrm rot="5400000">
              <a:off x="782955" y="2722245"/>
              <a:ext cx="6858000"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224" name="Straight Connector 223"/>
            <p:cNvCxnSpPr/>
            <p:nvPr/>
          </p:nvCxnSpPr>
          <p:spPr>
            <a:xfrm rot="5400000">
              <a:off x="1372552" y="3277552"/>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5" name="Straight Connector 224"/>
            <p:cNvCxnSpPr/>
            <p:nvPr/>
          </p:nvCxnSpPr>
          <p:spPr>
            <a:xfrm rot="5400000">
              <a:off x="16002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6" name="Straight Connector 225"/>
            <p:cNvCxnSpPr/>
            <p:nvPr/>
          </p:nvCxnSpPr>
          <p:spPr>
            <a:xfrm rot="5400000">
              <a:off x="659130" y="3227070"/>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27" name="Straight Connector 226"/>
            <p:cNvCxnSpPr/>
            <p:nvPr/>
          </p:nvCxnSpPr>
          <p:spPr>
            <a:xfrm rot="16200000" flipH="1">
              <a:off x="-128587" y="3252788"/>
              <a:ext cx="6858000"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28" name="Straight Connector 227"/>
            <p:cNvCxnSpPr/>
            <p:nvPr/>
          </p:nvCxnSpPr>
          <p:spPr>
            <a:xfrm rot="16200000" flipH="1">
              <a:off x="560070" y="3326130"/>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9" name="Straight Connector 228"/>
            <p:cNvCxnSpPr/>
            <p:nvPr/>
          </p:nvCxnSpPr>
          <p:spPr>
            <a:xfrm rot="16200000" flipH="1">
              <a:off x="1524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0" name="Straight Connector 229"/>
            <p:cNvCxnSpPr/>
            <p:nvPr/>
          </p:nvCxnSpPr>
          <p:spPr>
            <a:xfrm rot="16200000" flipH="1">
              <a:off x="3810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37" name="Straight Connector 236"/>
            <p:cNvCxnSpPr/>
            <p:nvPr/>
          </p:nvCxnSpPr>
          <p:spPr>
            <a:xfrm rot="16200000" flipH="1">
              <a:off x="2743200" y="3352801"/>
              <a:ext cx="6858000" cy="1524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38" name="Straight Connector 237"/>
            <p:cNvCxnSpPr/>
            <p:nvPr/>
          </p:nvCxnSpPr>
          <p:spPr>
            <a:xfrm rot="16200000" flipH="1">
              <a:off x="2095501" y="3238501"/>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9" name="Straight Connector 238"/>
            <p:cNvCxnSpPr/>
            <p:nvPr/>
          </p:nvCxnSpPr>
          <p:spPr>
            <a:xfrm rot="5400000">
              <a:off x="2705100" y="3238501"/>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0" name="Straight Connector 239"/>
            <p:cNvCxnSpPr/>
            <p:nvPr/>
          </p:nvCxnSpPr>
          <p:spPr>
            <a:xfrm rot="5400000">
              <a:off x="1828801" y="3276600"/>
              <a:ext cx="6857999" cy="3048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41" name="Straight Connector 240"/>
            <p:cNvCxnSpPr/>
            <p:nvPr/>
          </p:nvCxnSpPr>
          <p:spPr>
            <a:xfrm rot="16200000" flipH="1">
              <a:off x="1066800" y="3200402"/>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42" name="Straight Connector 241"/>
            <p:cNvCxnSpPr/>
            <p:nvPr/>
          </p:nvCxnSpPr>
          <p:spPr>
            <a:xfrm rot="16200000" flipH="1">
              <a:off x="2362201" y="3352800"/>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243" name="Straight Connector 242"/>
            <p:cNvCxnSpPr/>
            <p:nvPr/>
          </p:nvCxnSpPr>
          <p:spPr>
            <a:xfrm rot="5400000">
              <a:off x="2646045" y="2722246"/>
              <a:ext cx="6858000" cy="1413510"/>
            </a:xfrm>
            <a:prstGeom prst="line">
              <a:avLst/>
            </a:prstGeom>
            <a:ln>
              <a:solidFill>
                <a:schemeClr val="accent1">
                  <a:alpha val="56000"/>
                </a:schemeClr>
              </a:solidFill>
            </a:ln>
          </p:spPr>
          <p:style>
            <a:lnRef idx="1">
              <a:schemeClr val="accent1"/>
            </a:lnRef>
            <a:fillRef idx="0">
              <a:schemeClr val="accent1"/>
            </a:fillRef>
            <a:effectRef idx="0">
              <a:schemeClr val="accent1"/>
            </a:effectRef>
            <a:fontRef idx="minor">
              <a:schemeClr val="tx1"/>
            </a:fontRef>
          </p:style>
        </p:cxnSp>
        <p:cxnSp>
          <p:nvCxnSpPr>
            <p:cNvPr id="244" name="Straight Connector 243"/>
            <p:cNvCxnSpPr/>
            <p:nvPr/>
          </p:nvCxnSpPr>
          <p:spPr>
            <a:xfrm rot="5400000">
              <a:off x="3048952" y="3277553"/>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45" name="Straight Connector 244"/>
            <p:cNvCxnSpPr/>
            <p:nvPr/>
          </p:nvCxnSpPr>
          <p:spPr>
            <a:xfrm rot="5400000">
              <a:off x="2895600" y="3276601"/>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6" name="Straight Connector 245"/>
            <p:cNvCxnSpPr/>
            <p:nvPr/>
          </p:nvCxnSpPr>
          <p:spPr>
            <a:xfrm rot="5400000">
              <a:off x="2388870" y="3227071"/>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47" name="Straight Connector 246"/>
            <p:cNvCxnSpPr/>
            <p:nvPr/>
          </p:nvCxnSpPr>
          <p:spPr>
            <a:xfrm rot="16200000" flipH="1">
              <a:off x="2236470" y="3326131"/>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8" name="Straight Connector 247"/>
            <p:cNvCxnSpPr/>
            <p:nvPr/>
          </p:nvCxnSpPr>
          <p:spPr>
            <a:xfrm rot="16200000" flipH="1">
              <a:off x="1752600" y="3352801"/>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9" name="Straight Connector 248"/>
            <p:cNvCxnSpPr/>
            <p:nvPr/>
          </p:nvCxnSpPr>
          <p:spPr>
            <a:xfrm rot="16200000" flipH="1">
              <a:off x="19812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50" name="Straight Connector 249"/>
            <p:cNvCxnSpPr/>
            <p:nvPr/>
          </p:nvCxnSpPr>
          <p:spPr>
            <a:xfrm rot="5400000">
              <a:off x="3467100" y="3314701"/>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51" name="Straight Connector 250"/>
            <p:cNvCxnSpPr/>
            <p:nvPr/>
          </p:nvCxnSpPr>
          <p:spPr>
            <a:xfrm rot="16200000" flipH="1">
              <a:off x="3467099" y="3314701"/>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2" name="Straight Connector 251"/>
            <p:cNvCxnSpPr/>
            <p:nvPr/>
          </p:nvCxnSpPr>
          <p:spPr>
            <a:xfrm rot="5400000">
              <a:off x="4038600" y="3429001"/>
              <a:ext cx="6858000"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53" name="Straight Connector 252"/>
            <p:cNvCxnSpPr/>
            <p:nvPr/>
          </p:nvCxnSpPr>
          <p:spPr>
            <a:xfrm rot="16200000" flipH="1">
              <a:off x="3886200" y="3200401"/>
              <a:ext cx="6858000"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254" name="Straight Connector 253"/>
            <p:cNvCxnSpPr/>
            <p:nvPr/>
          </p:nvCxnSpPr>
          <p:spPr>
            <a:xfrm rot="5400000">
              <a:off x="4000501" y="3238501"/>
              <a:ext cx="6858000"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55" name="Straight Connector 254"/>
            <p:cNvCxnSpPr/>
            <p:nvPr/>
          </p:nvCxnSpPr>
          <p:spPr>
            <a:xfrm rot="16200000" flipH="1">
              <a:off x="4572000" y="3200401"/>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57" name="Straight Connector 256"/>
            <p:cNvCxnSpPr/>
            <p:nvPr/>
          </p:nvCxnSpPr>
          <p:spPr>
            <a:xfrm rot="16200000" flipH="1">
              <a:off x="37338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58" name="Straight Connector 257"/>
            <p:cNvCxnSpPr/>
            <p:nvPr/>
          </p:nvCxnSpPr>
          <p:spPr>
            <a:xfrm rot="5400000">
              <a:off x="3619500" y="3314700"/>
              <a:ext cx="6858000"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9" name="Straight Connector 258"/>
            <p:cNvCxnSpPr/>
            <p:nvPr/>
          </p:nvCxnSpPr>
          <p:spPr>
            <a:xfrm rot="16200000" flipH="1">
              <a:off x="4214813" y="3252788"/>
              <a:ext cx="6858000"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260" name="Straight Connector 259"/>
            <p:cNvCxnSpPr/>
            <p:nvPr/>
          </p:nvCxnSpPr>
          <p:spPr>
            <a:xfrm rot="16200000" flipH="1">
              <a:off x="4751070" y="3326131"/>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1" name="Straight Connector 260"/>
            <p:cNvCxnSpPr/>
            <p:nvPr/>
          </p:nvCxnSpPr>
          <p:spPr>
            <a:xfrm rot="16200000" flipH="1">
              <a:off x="4343400" y="3352801"/>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2" name="Straight Connector 261"/>
            <p:cNvCxnSpPr/>
            <p:nvPr/>
          </p:nvCxnSpPr>
          <p:spPr>
            <a:xfrm rot="16200000" flipH="1">
              <a:off x="4572000" y="3352801"/>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64" name="Straight Connector 263"/>
            <p:cNvCxnSpPr/>
            <p:nvPr/>
          </p:nvCxnSpPr>
          <p:spPr>
            <a:xfrm rot="16200000" flipH="1">
              <a:off x="5257800" y="3352802"/>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5" name="Straight Connector 264"/>
            <p:cNvCxnSpPr/>
            <p:nvPr/>
          </p:nvCxnSpPr>
          <p:spPr>
            <a:xfrm rot="16200000" flipH="1">
              <a:off x="5067300" y="3238502"/>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6" name="Straight Connector 265"/>
            <p:cNvCxnSpPr/>
            <p:nvPr/>
          </p:nvCxnSpPr>
          <p:spPr>
            <a:xfrm rot="5400000">
              <a:off x="5219700" y="3238502"/>
              <a:ext cx="6858000" cy="3810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67" name="Straight Connector 266"/>
            <p:cNvCxnSpPr/>
            <p:nvPr/>
          </p:nvCxnSpPr>
          <p:spPr>
            <a:xfrm rot="16200000" flipH="1">
              <a:off x="4876801" y="3352801"/>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268" name="Straight Connector 267"/>
            <p:cNvCxnSpPr/>
            <p:nvPr/>
          </p:nvCxnSpPr>
          <p:spPr>
            <a:xfrm rot="5400000">
              <a:off x="5527994" y="3318196"/>
              <a:ext cx="6888479" cy="191133"/>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70" name="Straight Connector 269"/>
            <p:cNvCxnSpPr/>
            <p:nvPr/>
          </p:nvCxnSpPr>
          <p:spPr>
            <a:xfrm rot="5400000">
              <a:off x="4850130" y="3227072"/>
              <a:ext cx="6858000" cy="40386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71" name="Straight Connector 270"/>
            <p:cNvCxnSpPr/>
            <p:nvPr/>
          </p:nvCxnSpPr>
          <p:spPr>
            <a:xfrm rot="16200000" flipH="1">
              <a:off x="4751070" y="3326132"/>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8" name="Straight Connector 277"/>
            <p:cNvCxnSpPr/>
            <p:nvPr/>
          </p:nvCxnSpPr>
          <p:spPr>
            <a:xfrm rot="5400000">
              <a:off x="5562599" y="3429001"/>
              <a:ext cx="6858002" cy="1588"/>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3" name="Straight Connector 282"/>
            <p:cNvCxnSpPr/>
            <p:nvPr/>
          </p:nvCxnSpPr>
          <p:spPr>
            <a:xfrm rot="5400000">
              <a:off x="2552700" y="3390900"/>
              <a:ext cx="6858000" cy="76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89" name="Straight Connector 288"/>
            <p:cNvCxnSpPr/>
            <p:nvPr/>
          </p:nvCxnSpPr>
          <p:spPr>
            <a:xfrm rot="16200000" flipH="1">
              <a:off x="3048000" y="3352800"/>
              <a:ext cx="6858000" cy="1524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92" name="Straight Connector 291"/>
            <p:cNvCxnSpPr/>
            <p:nvPr/>
          </p:nvCxnSpPr>
          <p:spPr>
            <a:xfrm rot="16200000" flipH="1">
              <a:off x="3238500" y="3238500"/>
              <a:ext cx="6858000" cy="381000"/>
            </a:xfrm>
            <a:prstGeom prst="line">
              <a:avLst/>
            </a:prstGeom>
            <a:ln w="19050">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94" name="Straight Connector 293"/>
            <p:cNvCxnSpPr/>
            <p:nvPr/>
          </p:nvCxnSpPr>
          <p:spPr>
            <a:xfrm rot="5400000">
              <a:off x="2133600" y="3276600"/>
              <a:ext cx="6858000" cy="3048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98" name="Straight Connector 297"/>
            <p:cNvCxnSpPr/>
            <p:nvPr/>
          </p:nvCxnSpPr>
          <p:spPr>
            <a:xfrm rot="16200000" flipH="1">
              <a:off x="3148013" y="3252789"/>
              <a:ext cx="6858000"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299" name="Straight Connector 298"/>
            <p:cNvCxnSpPr/>
            <p:nvPr/>
          </p:nvCxnSpPr>
          <p:spPr>
            <a:xfrm rot="5400000">
              <a:off x="37719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2" name="Straight Connector 301"/>
            <p:cNvCxnSpPr/>
            <p:nvPr/>
          </p:nvCxnSpPr>
          <p:spPr>
            <a:xfrm rot="5400000">
              <a:off x="4229100" y="2933700"/>
              <a:ext cx="6858000" cy="990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07" name="Straight Connector 306"/>
            <p:cNvCxnSpPr/>
            <p:nvPr/>
          </p:nvCxnSpPr>
          <p:spPr>
            <a:xfrm rot="16200000" flipH="1">
              <a:off x="1371600" y="3200403"/>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grpSp>
      <p:sp>
        <p:nvSpPr>
          <p:cNvPr id="4" name="Date Placeholder 3"/>
          <p:cNvSpPr>
            <a:spLocks noGrp="1"/>
          </p:cNvSpPr>
          <p:nvPr>
            <p:ph type="dt" sz="half" idx="10"/>
          </p:nvPr>
        </p:nvSpPr>
        <p:spPr/>
        <p:txBody>
          <a:bodyPr/>
          <a:lstStyle/>
          <a:p>
            <a:fld id="{95FD6132-CD3F-4554-92D2-52624F9BCACD}" type="datetimeFigureOut">
              <a:rPr lang="en-US" smtClean="0"/>
              <a:t>6/10/2013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E15114-E033-48A1-9A95-B7A085D51430}" type="slidenum">
              <a:rPr lang="en-US" smtClean="0"/>
              <a:t>‹#›</a:t>
            </a:fld>
            <a:endParaRPr lang="en-US"/>
          </a:p>
        </p:txBody>
      </p:sp>
      <p:sp>
        <p:nvSpPr>
          <p:cNvPr id="113" name="Rectangle 112"/>
          <p:cNvSpPr/>
          <p:nvPr/>
        </p:nvSpPr>
        <p:spPr>
          <a:xfrm>
            <a:off x="0" y="1905000"/>
            <a:ext cx="4953000" cy="3124200"/>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grpSp>
        <p:nvGrpSpPr>
          <p:cNvPr id="94" name="Group 93"/>
          <p:cNvGrpSpPr/>
          <p:nvPr/>
        </p:nvGrpSpPr>
        <p:grpSpPr>
          <a:xfrm>
            <a:off x="0" y="2057400"/>
            <a:ext cx="4801394" cy="2820988"/>
            <a:chOff x="0" y="2057400"/>
            <a:chExt cx="4801394" cy="2820988"/>
          </a:xfrm>
        </p:grpSpPr>
        <p:cxnSp>
          <p:nvCxnSpPr>
            <p:cNvPr id="117" name="Straight Connector 116"/>
            <p:cNvCxnSpPr/>
            <p:nvPr/>
          </p:nvCxnSpPr>
          <p:spPr>
            <a:xfrm>
              <a:off x="0" y="2057400"/>
              <a:ext cx="48006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a:off x="0" y="4876800"/>
              <a:ext cx="48006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rot="5400000">
              <a:off x="3391694" y="3467100"/>
              <a:ext cx="2818606"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228600" y="2130425"/>
            <a:ext cx="4419600" cy="1600327"/>
          </a:xfrm>
        </p:spPr>
        <p:txBody>
          <a:bodyPr anchor="b">
            <a:normAutofit/>
          </a:bodyPr>
          <a:lstStyle>
            <a:lvl1pPr algn="l">
              <a:defRPr sz="3600" b="1" cap="none" spc="40" baseline="0">
                <a:ln w="13335" cmpd="sng">
                  <a:solidFill>
                    <a:schemeClr val="accent1">
                      <a:lumMod val="50000"/>
                    </a:schemeClr>
                  </a:solidFill>
                  <a:prstDash val="solid"/>
                </a:ln>
                <a:solidFill>
                  <a:schemeClr val="accent6">
                    <a:tint val="1000"/>
                  </a:schemeClr>
                </a:solidFill>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28600" y="3733800"/>
            <a:ext cx="4419600" cy="1066800"/>
          </a:xfrm>
        </p:spPr>
        <p:txBody>
          <a:bodyPr>
            <a:normAutofit/>
          </a:bodyPr>
          <a:lstStyle>
            <a:lvl1pPr marL="0" indent="0" algn="l">
              <a:buNone/>
              <a:defRPr sz="22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5FD6132-CD3F-4554-92D2-52624F9BCACD}" type="datetimeFigureOut">
              <a:rPr lang="en-US" smtClean="0"/>
              <a:t>6/10/2013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E15114-E033-48A1-9A95-B7A085D51430}"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5FD6132-CD3F-4554-92D2-52624F9BCACD}" type="datetimeFigureOut">
              <a:rPr lang="en-US" smtClean="0"/>
              <a:t>6/10/2013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E15114-E033-48A1-9A95-B7A085D51430}"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5FD6132-CD3F-4554-92D2-52624F9BCACD}" type="datetimeFigureOut">
              <a:rPr lang="en-US" smtClean="0"/>
              <a:t>6/10/2013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E15114-E033-48A1-9A95-B7A085D51430}"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grpSp>
        <p:nvGrpSpPr>
          <p:cNvPr id="7" name="Group 92"/>
          <p:cNvGrpSpPr/>
          <p:nvPr/>
        </p:nvGrpSpPr>
        <p:grpSpPr>
          <a:xfrm>
            <a:off x="1" y="-30478"/>
            <a:ext cx="9067799" cy="4846320"/>
            <a:chOff x="1" y="-30477"/>
            <a:chExt cx="9067799" cy="4526277"/>
          </a:xfrm>
        </p:grpSpPr>
        <p:cxnSp>
          <p:nvCxnSpPr>
            <p:cNvPr id="8" name="Straight Connector 7"/>
            <p:cNvCxnSpPr/>
            <p:nvPr/>
          </p:nvCxnSpPr>
          <p:spPr>
            <a:xfrm rot="16200000" flipH="1">
              <a:off x="-27166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16200000" flipH="1">
              <a:off x="-46216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400000">
              <a:off x="-30976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5400000">
              <a:off x="-206236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16200000" flipH="1">
              <a:off x="-2138565"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16200000" flipH="1">
              <a:off x="-195465" y="1785212"/>
              <a:ext cx="4505731" cy="9144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6200000" flipH="1">
              <a:off x="-1643265" y="2013812"/>
              <a:ext cx="4505731"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a:off x="-1528964"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6200000" flipH="1">
              <a:off x="-957465" y="2013812"/>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6200000" flipH="1">
              <a:off x="-194806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6200000" flipH="1">
              <a:off x="-652664" y="2166211"/>
              <a:ext cx="4505731" cy="152401"/>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16200000" flipH="1">
              <a:off x="-164326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16200000" flipH="1">
              <a:off x="-1790700" y="2019300"/>
              <a:ext cx="4495800" cy="4572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555510" y="1535657"/>
              <a:ext cx="4505731"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5400000">
              <a:off x="34087" y="2090964"/>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2617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5400000">
              <a:off x="-67933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16200000" flipH="1">
              <a:off x="-1467052" y="2066200"/>
              <a:ext cx="4505731"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rot="16200000" flipH="1">
              <a:off x="-77839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rot="16200000" flipH="1">
              <a:off x="-118606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16200000" flipH="1">
              <a:off x="-95746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rot="16200000" flipH="1">
              <a:off x="22429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16200000" flipH="1">
              <a:off x="20524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rot="5400000">
              <a:off x="2204835" y="2051912"/>
              <a:ext cx="4505731" cy="3810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5400000">
              <a:off x="45223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16200000" flipH="1">
              <a:off x="376035"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rot="5400000">
              <a:off x="1023735" y="2242139"/>
              <a:ext cx="4505731"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rot="16200000" flipH="1">
              <a:off x="871335" y="2013812"/>
              <a:ext cx="4505731" cy="4572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rot="5400000">
              <a:off x="985636"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rot="16200000" flipH="1">
              <a:off x="1557135" y="2013812"/>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rot="16200000" flipH="1">
              <a:off x="5665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rot="16200000" flipH="1">
              <a:off x="1861936" y="2166211"/>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rot="16200000" flipH="1">
              <a:off x="8713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rot="5400000">
              <a:off x="147435" y="2128112"/>
              <a:ext cx="4505731"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rot="5400000">
              <a:off x="1959090" y="1535657"/>
              <a:ext cx="4505731"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rot="5400000">
              <a:off x="2548687" y="2090964"/>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rot="5400000">
              <a:off x="27763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rot="5400000">
              <a:off x="183526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rot="16200000" flipH="1">
              <a:off x="1047548" y="2066200"/>
              <a:ext cx="4505731"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rot="16200000" flipH="1">
              <a:off x="17362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rot="16200000" flipH="1">
              <a:off x="13285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rot="16200000" flipH="1">
              <a:off x="1557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rot="16200000" flipH="1">
              <a:off x="3919335" y="2166212"/>
              <a:ext cx="4505731" cy="152400"/>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rot="16200000" flipH="1">
              <a:off x="3271636"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rot="5400000">
              <a:off x="38812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rot="5400000">
              <a:off x="3004936" y="2090012"/>
              <a:ext cx="4505730" cy="3048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rot="16200000" flipH="1">
              <a:off x="2242935" y="2013813"/>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rot="16200000" flipH="1">
              <a:off x="3538336" y="2166212"/>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rot="5400000">
              <a:off x="3822180" y="1535657"/>
              <a:ext cx="4505731" cy="1413510"/>
            </a:xfrm>
            <a:prstGeom prst="line">
              <a:avLst/>
            </a:prstGeom>
            <a:ln>
              <a:solidFill>
                <a:schemeClr val="accent1">
                  <a:alpha val="56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rot="5400000">
              <a:off x="4225087" y="2090965"/>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rot="5400000">
              <a:off x="40717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rot="5400000">
              <a:off x="356500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rot="16200000" flipH="1">
              <a:off x="34126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rot="16200000" flipH="1">
              <a:off x="2928735" y="2166212"/>
              <a:ext cx="4505731" cy="152400"/>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rot="16200000" flipH="1">
              <a:off x="3081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rot="5400000">
              <a:off x="464323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rot="16200000" flipH="1">
              <a:off x="4643234"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rot="5400000">
              <a:off x="5214735" y="2242140"/>
              <a:ext cx="4505731"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rot="16200000" flipH="1">
              <a:off x="5062335" y="2013812"/>
              <a:ext cx="4505731"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rot="5400000">
              <a:off x="5176636"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rot="16200000" flipH="1">
              <a:off x="5748135" y="2013813"/>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rot="16200000" flipH="1">
              <a:off x="49099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rot="5400000">
              <a:off x="4795635" y="2128112"/>
              <a:ext cx="4505731"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rot="16200000" flipH="1">
              <a:off x="5390948" y="2066200"/>
              <a:ext cx="4505731"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rot="16200000" flipH="1">
              <a:off x="59272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rot="16200000" flipH="1">
              <a:off x="55195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rot="16200000" flipH="1">
              <a:off x="5748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rot="16200000" flipH="1">
              <a:off x="6433935" y="2166213"/>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rot="16200000" flipH="1">
              <a:off x="6243435" y="2051913"/>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rot="5400000">
              <a:off x="6395835" y="2051913"/>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rot="16200000" flipH="1">
              <a:off x="6052936" y="2166212"/>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rot="5400000">
              <a:off x="6709356" y="2136834"/>
              <a:ext cx="4525755" cy="191133"/>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rot="5400000">
              <a:off x="6026265" y="2040483"/>
              <a:ext cx="4505731" cy="40386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rot="16200000" flipH="1">
              <a:off x="5927205" y="2139543"/>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rot="5400000">
              <a:off x="6738734" y="2242140"/>
              <a:ext cx="4505732" cy="1588"/>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rot="5400000">
              <a:off x="3728835" y="2204312"/>
              <a:ext cx="4505731" cy="76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rot="16200000" flipH="1">
              <a:off x="4224135" y="2166212"/>
              <a:ext cx="4505731" cy="1524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rot="16200000" flipH="1">
              <a:off x="4414635" y="2051912"/>
              <a:ext cx="4505731" cy="381000"/>
            </a:xfrm>
            <a:prstGeom prst="line">
              <a:avLst/>
            </a:prstGeom>
            <a:ln w="19050">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rot="5400000">
              <a:off x="3309735" y="2090012"/>
              <a:ext cx="4505731" cy="3048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rot="16200000" flipH="1">
              <a:off x="4324148" y="2066200"/>
              <a:ext cx="4505731"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rot="5400000">
              <a:off x="49480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rot="5400000">
              <a:off x="5405235" y="1747112"/>
              <a:ext cx="4505731" cy="990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rot="16200000" flipH="1">
              <a:off x="2547735" y="2013814"/>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grpSp>
      <p:sp>
        <p:nvSpPr>
          <p:cNvPr id="94" name="Rectangle 93"/>
          <p:cNvSpPr/>
          <p:nvPr/>
        </p:nvSpPr>
        <p:spPr>
          <a:xfrm>
            <a:off x="0" y="4311168"/>
            <a:ext cx="9144000" cy="1905000"/>
          </a:xfrm>
          <a:prstGeom prst="rect">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cxnSp>
        <p:nvCxnSpPr>
          <p:cNvPr id="96" name="Straight Connector 95"/>
          <p:cNvCxnSpPr/>
          <p:nvPr/>
        </p:nvCxnSpPr>
        <p:spPr>
          <a:xfrm>
            <a:off x="0" y="4387368"/>
            <a:ext cx="91440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0" y="6138380"/>
            <a:ext cx="91440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457200" y="5621364"/>
            <a:ext cx="8305800" cy="414649"/>
          </a:xfrm>
        </p:spPr>
        <p:txBody>
          <a:bodyPr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95" name="Title 94"/>
          <p:cNvSpPr>
            <a:spLocks noGrp="1"/>
          </p:cNvSpPr>
          <p:nvPr>
            <p:ph type="title"/>
          </p:nvPr>
        </p:nvSpPr>
        <p:spPr>
          <a:xfrm>
            <a:off x="457200" y="4463568"/>
            <a:ext cx="8305800" cy="1143000"/>
          </a:xfrm>
        </p:spPr>
        <p:txBody>
          <a:bodyPr/>
          <a:lstStyle/>
          <a:p>
            <a:r>
              <a:rPr lang="en-US" smtClean="0"/>
              <a:t>Click to edit Master title style</a:t>
            </a:r>
            <a:endParaRPr lang="en-US"/>
          </a:p>
        </p:txBody>
      </p:sp>
      <p:sp>
        <p:nvSpPr>
          <p:cNvPr id="2" name="Date Placeholder 1"/>
          <p:cNvSpPr>
            <a:spLocks noGrp="1"/>
          </p:cNvSpPr>
          <p:nvPr>
            <p:ph type="dt" sz="half" idx="10"/>
          </p:nvPr>
        </p:nvSpPr>
        <p:spPr/>
        <p:txBody>
          <a:bodyPr/>
          <a:lstStyle/>
          <a:p>
            <a:fld id="{95FD6132-CD3F-4554-92D2-52624F9BCACD}" type="datetimeFigureOut">
              <a:rPr lang="en-US" smtClean="0"/>
              <a:t>6/10/2013</a:t>
            </a:fld>
            <a:endParaRPr lang="en-US"/>
          </a:p>
        </p:txBody>
      </p:sp>
      <p:sp>
        <p:nvSpPr>
          <p:cNvPr id="91" name="Footer Placeholder 90"/>
          <p:cNvSpPr>
            <a:spLocks noGrp="1"/>
          </p:cNvSpPr>
          <p:nvPr>
            <p:ph type="ftr" sz="quarter" idx="11"/>
          </p:nvPr>
        </p:nvSpPr>
        <p:spPr/>
        <p:txBody>
          <a:bodyPr/>
          <a:lstStyle/>
          <a:p>
            <a:endParaRPr lang="en-US"/>
          </a:p>
        </p:txBody>
      </p:sp>
      <p:sp>
        <p:nvSpPr>
          <p:cNvPr id="92" name="Slide Number Placeholder 91"/>
          <p:cNvSpPr>
            <a:spLocks noGrp="1"/>
          </p:cNvSpPr>
          <p:nvPr>
            <p:ph type="sldNum" sz="quarter" idx="12"/>
          </p:nvPr>
        </p:nvSpPr>
        <p:spPr/>
        <p:txBody>
          <a:bodyPr/>
          <a:lstStyle/>
          <a:p>
            <a:fld id="{5CE15114-E033-48A1-9A95-B7A085D51430}"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5FD6132-CD3F-4554-92D2-52624F9BCACD}" type="datetimeFigureOut">
              <a:rPr lang="en-US" smtClean="0"/>
              <a:t>6/10/2013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E15114-E033-48A1-9A95-B7A085D51430}"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5FD6132-CD3F-4554-92D2-52624F9BCACD}" type="datetimeFigureOut">
              <a:rPr lang="en-US" smtClean="0"/>
              <a:t>6/10/2013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CE15114-E033-48A1-9A95-B7A085D51430}"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5FD6132-CD3F-4554-92D2-52624F9BCACD}" type="datetimeFigureOut">
              <a:rPr lang="en-US" smtClean="0"/>
              <a:t>6/10/2013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CE15114-E033-48A1-9A95-B7A085D51430}"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5FD6132-CD3F-4554-92D2-52624F9BCACD}" type="datetimeFigureOut">
              <a:rPr lang="en-US" smtClean="0"/>
              <a:t>6/10/2013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CE15114-E033-48A1-9A95-B7A085D51430}"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200400" y="273050"/>
            <a:ext cx="54864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5FD6132-CD3F-4554-92D2-52624F9BCACD}" type="datetimeFigureOut">
              <a:rPr lang="en-US" smtClean="0"/>
              <a:t>6/10/2013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E15114-E033-48A1-9A95-B7A085D51430}" type="slidenum">
              <a:rPr lang="en-US" smtClean="0"/>
              <a:t>‹#›</a:t>
            </a:fld>
            <a:endParaRPr lang="en-US"/>
          </a:p>
        </p:txBody>
      </p:sp>
      <p:sp>
        <p:nvSpPr>
          <p:cNvPr id="37" name="Rectangle 36"/>
          <p:cNvSpPr/>
          <p:nvPr/>
        </p:nvSpPr>
        <p:spPr>
          <a:xfrm>
            <a:off x="0" y="1563624"/>
            <a:ext cx="2761488" cy="3313176"/>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cxnSp>
        <p:nvCxnSpPr>
          <p:cNvPr id="39" name="Straight Connector 38"/>
          <p:cNvCxnSpPr/>
          <p:nvPr/>
        </p:nvCxnSpPr>
        <p:spPr>
          <a:xfrm rot="5400000">
            <a:off x="1128157" y="3221339"/>
            <a:ext cx="3017520"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0" y="1712976"/>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0" y="4733544"/>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52400" y="1901952"/>
            <a:ext cx="2377440" cy="1371600"/>
          </a:xfrm>
        </p:spPr>
        <p:txBody>
          <a:bodyPr anchor="b">
            <a:normAutofit/>
          </a:bodyPr>
          <a:lstStyle>
            <a:lvl1pPr algn="l" defTabSz="914400" rtl="0" eaLnBrk="1" latinLnBrk="0" hangingPunct="1">
              <a:spcBef>
                <a:spcPct val="0"/>
              </a:spcBef>
              <a:buNone/>
              <a:tabLst>
                <a:tab pos="3830638" algn="l"/>
              </a:tabLst>
              <a:defRPr lang="en-US" sz="2600" b="1" kern="1200" cap="none" spc="20" baseline="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mj-lt"/>
                <a:ea typeface="+mj-ea"/>
                <a:cs typeface="+mj-cs"/>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152400" y="3273552"/>
            <a:ext cx="2377440" cy="1371600"/>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200400" y="381000"/>
            <a:ext cx="5562600" cy="5638800"/>
          </a:xfrm>
          <a:solidFill>
            <a:schemeClr val="bg2"/>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5" name="Date Placeholder 4"/>
          <p:cNvSpPr>
            <a:spLocks noGrp="1"/>
          </p:cNvSpPr>
          <p:nvPr>
            <p:ph type="dt" sz="half" idx="10"/>
          </p:nvPr>
        </p:nvSpPr>
        <p:spPr/>
        <p:txBody>
          <a:bodyPr/>
          <a:lstStyle/>
          <a:p>
            <a:fld id="{95FD6132-CD3F-4554-92D2-52624F9BCACD}" type="datetimeFigureOut">
              <a:rPr lang="en-US" smtClean="0"/>
              <a:t>6/10/2013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E15114-E033-48A1-9A95-B7A085D51430}" type="slidenum">
              <a:rPr lang="en-US" smtClean="0"/>
              <a:t>‹#›</a:t>
            </a:fld>
            <a:endParaRPr lang="en-US"/>
          </a:p>
        </p:txBody>
      </p:sp>
      <p:sp>
        <p:nvSpPr>
          <p:cNvPr id="33" name="Rectangle 32"/>
          <p:cNvSpPr/>
          <p:nvPr/>
        </p:nvSpPr>
        <p:spPr>
          <a:xfrm>
            <a:off x="0" y="1563624"/>
            <a:ext cx="2761488" cy="3313176"/>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cxnSp>
        <p:nvCxnSpPr>
          <p:cNvPr id="34" name="Straight Connector 33"/>
          <p:cNvCxnSpPr/>
          <p:nvPr/>
        </p:nvCxnSpPr>
        <p:spPr>
          <a:xfrm rot="5400000">
            <a:off x="1128157" y="3221339"/>
            <a:ext cx="3017520"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0" y="1712976"/>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0" y="4733544"/>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55448" y="1905000"/>
            <a:ext cx="2377440" cy="1371600"/>
          </a:xfrm>
        </p:spPr>
        <p:txBody>
          <a:bodyPr anchor="b">
            <a:normAutofit/>
          </a:bodyPr>
          <a:lstStyle>
            <a:lvl1pPr algn="l">
              <a:defRPr sz="2600" b="1" cap="none" spc="20" baseline="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152400" y="3276600"/>
            <a:ext cx="2377440" cy="1371600"/>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90" name="Rectangle 189"/>
          <p:cNvSpPr/>
          <p:nvPr/>
        </p:nvSpPr>
        <p:spPr>
          <a:xfrm>
            <a:off x="149352" y="137160"/>
            <a:ext cx="8869680" cy="6583680"/>
          </a:xfrm>
          <a:prstGeom prst="rect">
            <a:avLst/>
          </a:prstGeom>
          <a:noFill/>
          <a:ln w="19050" cmpd="sng">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12408"/>
            <a:ext cx="2133600" cy="365125"/>
          </a:xfrm>
          <a:prstGeom prst="rect">
            <a:avLst/>
          </a:prstGeom>
        </p:spPr>
        <p:txBody>
          <a:bodyPr vert="horz" lIns="91440" tIns="45720" rIns="91440" bIns="45720" rtlCol="0" anchor="ctr"/>
          <a:lstStyle>
            <a:lvl1pPr algn="l">
              <a:defRPr sz="1200">
                <a:solidFill>
                  <a:schemeClr val="tx2"/>
                </a:solidFill>
              </a:defRPr>
            </a:lvl1pPr>
          </a:lstStyle>
          <a:p>
            <a:fld id="{95FD6132-CD3F-4554-92D2-52624F9BCACD}" type="datetimeFigureOut">
              <a:rPr lang="en-US" smtClean="0"/>
              <a:t>6/10/2013</a:t>
            </a:fld>
            <a:endParaRPr lang="en-US"/>
          </a:p>
        </p:txBody>
      </p:sp>
      <p:sp>
        <p:nvSpPr>
          <p:cNvPr id="5" name="Footer Placeholder 4"/>
          <p:cNvSpPr>
            <a:spLocks noGrp="1"/>
          </p:cNvSpPr>
          <p:nvPr>
            <p:ph type="ftr" sz="quarter" idx="3"/>
          </p:nvPr>
        </p:nvSpPr>
        <p:spPr>
          <a:xfrm>
            <a:off x="2831123" y="6312408"/>
            <a:ext cx="3481754" cy="365125"/>
          </a:xfrm>
          <a:prstGeom prst="rect">
            <a:avLst/>
          </a:prstGeom>
        </p:spPr>
        <p:txBody>
          <a:bodyPr vert="horz" lIns="91440" tIns="45720" rIns="91440" bIns="45720" rtlCol="0" anchor="ctr"/>
          <a:lstStyle>
            <a:lvl1pPr algn="ctr">
              <a:defRPr sz="1200">
                <a:solidFill>
                  <a:schemeClr val="tx2"/>
                </a:solidFill>
              </a:defRPr>
            </a:lvl1pPr>
          </a:lstStyle>
          <a:p>
            <a:endParaRPr lang="en-US"/>
          </a:p>
        </p:txBody>
      </p:sp>
      <p:sp>
        <p:nvSpPr>
          <p:cNvPr id="6" name="Slide Number Placeholder 5"/>
          <p:cNvSpPr>
            <a:spLocks noGrp="1"/>
          </p:cNvSpPr>
          <p:nvPr>
            <p:ph type="sldNum" sz="quarter" idx="4"/>
          </p:nvPr>
        </p:nvSpPr>
        <p:spPr>
          <a:xfrm>
            <a:off x="6553200" y="6312408"/>
            <a:ext cx="2133600" cy="365125"/>
          </a:xfrm>
          <a:prstGeom prst="rect">
            <a:avLst/>
          </a:prstGeom>
        </p:spPr>
        <p:txBody>
          <a:bodyPr vert="horz" lIns="91440" tIns="45720" rIns="91440" bIns="45720" rtlCol="0" anchor="ctr"/>
          <a:lstStyle>
            <a:lvl1pPr algn="r">
              <a:defRPr sz="1200">
                <a:solidFill>
                  <a:schemeClr val="tx2"/>
                </a:solidFill>
              </a:defRPr>
            </a:lvl1pPr>
          </a:lstStyle>
          <a:p>
            <a:fld id="{5CE15114-E033-48A1-9A95-B7A085D51430}"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defTabSz="914400" rtl="0" eaLnBrk="1" latinLnBrk="0" hangingPunct="1">
        <a:spcBef>
          <a:spcPct val="0"/>
        </a:spcBef>
        <a:buNone/>
        <a:tabLst>
          <a:tab pos="3830638" algn="l"/>
        </a:tabLst>
        <a:defRPr sz="3600" b="1" kern="1200" cap="none" spc="50">
          <a:ln w="13335" cmpd="sng">
            <a:solidFill>
              <a:schemeClr val="accent1">
                <a:lumMod val="50000"/>
              </a:schemeClr>
            </a:solidFill>
            <a:prstDash val="solid"/>
          </a:ln>
          <a:solidFill>
            <a:schemeClr val="accent6">
              <a:tint val="1000"/>
            </a:schemeClr>
          </a:solidFill>
          <a:effectLst/>
          <a:latin typeface="+mj-lt"/>
          <a:ea typeface="+mj-ea"/>
          <a:cs typeface="+mj-cs"/>
        </a:defRPr>
      </a:lvl1pPr>
    </p:titleStyle>
    <p:bodyStyle>
      <a:lvl1pPr marL="274320" indent="-274320" algn="l" defTabSz="914400" rtl="0" eaLnBrk="1" latinLnBrk="0" hangingPunct="1">
        <a:spcBef>
          <a:spcPct val="20000"/>
        </a:spcBef>
        <a:buClr>
          <a:schemeClr val="accent1">
            <a:lumMod val="60000"/>
            <a:lumOff val="40000"/>
          </a:schemeClr>
        </a:buClr>
        <a:buFont typeface="Arial" pitchFamily="34" charset="0"/>
        <a:buChar char="•"/>
        <a:defRPr sz="2400" kern="1200">
          <a:solidFill>
            <a:schemeClr val="tx2"/>
          </a:solidFill>
          <a:latin typeface="+mn-lt"/>
          <a:ea typeface="+mn-ea"/>
          <a:cs typeface="+mn-cs"/>
        </a:defRPr>
      </a:lvl1pPr>
      <a:lvl2pPr marL="548640" indent="-182880" algn="l" defTabSz="914400" rtl="0" eaLnBrk="1" latinLnBrk="0" hangingPunct="1">
        <a:spcBef>
          <a:spcPct val="20000"/>
        </a:spcBef>
        <a:buClr>
          <a:schemeClr val="accent1">
            <a:lumMod val="60000"/>
            <a:lumOff val="40000"/>
          </a:schemeClr>
        </a:buClr>
        <a:buFont typeface="Arial" pitchFamily="34" charset="0"/>
        <a:buChar char="•"/>
        <a:defRPr sz="20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3pPr>
      <a:lvl4pPr marL="118872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4pPr>
      <a:lvl5pPr marL="1463040" indent="-228600" algn="l" defTabSz="914400" rtl="0" eaLnBrk="1" latinLnBrk="0" hangingPunct="1">
        <a:spcBef>
          <a:spcPct val="20000"/>
        </a:spcBef>
        <a:buClr>
          <a:schemeClr val="accent4"/>
        </a:buClr>
        <a:buFont typeface="Arial" pitchFamily="34" charset="0"/>
        <a:buChar char="•"/>
        <a:defRPr sz="1600" kern="1200" baseline="0">
          <a:solidFill>
            <a:schemeClr val="tx2"/>
          </a:solidFill>
          <a:latin typeface="+mn-lt"/>
          <a:ea typeface="+mn-ea"/>
          <a:cs typeface="+mn-cs"/>
        </a:defRPr>
      </a:lvl5pPr>
      <a:lvl6pPr marL="1691640" indent="-182880" algn="l" defTabSz="914400" rtl="0" eaLnBrk="1" latinLnBrk="0" hangingPunct="1">
        <a:spcBef>
          <a:spcPct val="20000"/>
        </a:spcBef>
        <a:buClr>
          <a:schemeClr val="accent5"/>
        </a:buClr>
        <a:buFont typeface="Arial" pitchFamily="34" charset="0"/>
        <a:buChar char="•"/>
        <a:defRPr sz="1600" kern="1200">
          <a:solidFill>
            <a:schemeClr val="tx1"/>
          </a:solidFill>
          <a:latin typeface="+mn-lt"/>
          <a:ea typeface="+mn-ea"/>
          <a:cs typeface="+mn-cs"/>
        </a:defRPr>
      </a:lvl6pPr>
      <a:lvl7pPr marL="1920240" indent="-182880" algn="l" defTabSz="914400" rtl="0" eaLnBrk="1" latinLnBrk="0" hangingPunct="1">
        <a:spcBef>
          <a:spcPct val="20000"/>
        </a:spcBef>
        <a:buClr>
          <a:schemeClr val="accent6"/>
        </a:buClr>
        <a:buFont typeface="Arial" pitchFamily="34" charset="0"/>
        <a:buChar char="•"/>
        <a:defRPr sz="1600" kern="1200">
          <a:solidFill>
            <a:schemeClr val="tx1"/>
          </a:solidFill>
          <a:latin typeface="+mn-lt"/>
          <a:ea typeface="+mn-ea"/>
          <a:cs typeface="+mn-cs"/>
        </a:defRPr>
      </a:lvl7pPr>
      <a:lvl8pPr marL="2148840" indent="-182880" algn="l" defTabSz="914400" rtl="0" eaLnBrk="1" latinLnBrk="0" hangingPunct="1">
        <a:spcBef>
          <a:spcPct val="20000"/>
        </a:spcBef>
        <a:buClr>
          <a:schemeClr val="accent3"/>
        </a:buClr>
        <a:buFont typeface="Arial" pitchFamily="34" charset="0"/>
        <a:buChar char="•"/>
        <a:defRPr sz="1600" kern="1200">
          <a:solidFill>
            <a:schemeClr val="tx1"/>
          </a:solidFill>
          <a:latin typeface="+mn-lt"/>
          <a:ea typeface="+mn-ea"/>
          <a:cs typeface="+mn-cs"/>
        </a:defRPr>
      </a:lvl8pPr>
      <a:lvl9pPr marL="2377440" indent="-182880" algn="l" defTabSz="914400" rtl="0" eaLnBrk="1" latinLnBrk="0" hangingPunct="1">
        <a:spcBef>
          <a:spcPct val="20000"/>
        </a:spcBef>
        <a:buClr>
          <a:schemeClr val="accent6"/>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youtube.com/watch?v=Cxfkg3RaRjs" TargetMode="External"/><Relationship Id="rId1" Type="http://schemas.openxmlformats.org/officeDocument/2006/relationships/slideLayout" Target="../slideLayouts/slideLayout2.xml"/><Relationship Id="rId4" Type="http://schemas.openxmlformats.org/officeDocument/2006/relationships/hyperlink" Target="http://theinspirationroom.com/daily/musicvideos/2009/12/open_happiness_group.jpg"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youtube.com/watch?v=oQYwFND7rHE" TargetMode="External"/><Relationship Id="rId1" Type="http://schemas.openxmlformats.org/officeDocument/2006/relationships/slideLayout" Target="../slideLayouts/slideLayout2.xml"/><Relationship Id="rId6" Type="http://schemas.openxmlformats.org/officeDocument/2006/relationships/hyperlink" Target="http://creativestudiosng.com/blog/wp-content/uploads/2011/06/product-placement.jpg" TargetMode="External"/><Relationship Id="rId5" Type="http://schemas.openxmlformats.org/officeDocument/2006/relationships/hyperlink" Target="http://cdn-www.cracked.com/articleimages/dan/placement/nicky.jpg" TargetMode="Externa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hyperlink" Target="http://newmediarockstars.com/2012/03/youtube-musician-nice-peter-fired-from-digitour-2012/"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www.youtube.com/watch?v=Cxfkg3RaRjs" TargetMode="External"/><Relationship Id="rId2" Type="http://schemas.openxmlformats.org/officeDocument/2006/relationships/hyperlink" Target="http://newmediarockstars.com/2012/03/youtube-musician-nice-peter-fired-from-digitour-2012/" TargetMode="External"/><Relationship Id="rId1" Type="http://schemas.openxmlformats.org/officeDocument/2006/relationships/slideLayout" Target="../slideLayouts/slideLayout2.xml"/><Relationship Id="rId6" Type="http://schemas.openxmlformats.org/officeDocument/2006/relationships/hyperlink" Target="http://www.bbc.co.uk/music/reviews/8b8c" TargetMode="External"/><Relationship Id="rId5" Type="http://schemas.openxmlformats.org/officeDocument/2006/relationships/hyperlink" Target="http://www.independent.co.uk/news/uk/politics/clegg-sold-out-to-get-power-say-voters-2083293.html" TargetMode="External"/><Relationship Id="rId4" Type="http://schemas.openxmlformats.org/officeDocument/2006/relationships/hyperlink" Target="http://guyism.com/celebrities/biggest-celebrity-sellouts-of-all-time.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Selling Out</a:t>
            </a:r>
            <a:endParaRPr lang="en-US" dirty="0"/>
          </a:p>
        </p:txBody>
      </p:sp>
      <p:sp>
        <p:nvSpPr>
          <p:cNvPr id="3" name="Subtitle 2"/>
          <p:cNvSpPr>
            <a:spLocks noGrp="1"/>
          </p:cNvSpPr>
          <p:nvPr>
            <p:ph type="subTitle" idx="1"/>
          </p:nvPr>
        </p:nvSpPr>
        <p:spPr/>
        <p:txBody>
          <a:bodyPr/>
          <a:lstStyle/>
          <a:p>
            <a:r>
              <a:rPr lang="en-US" dirty="0" smtClean="0"/>
              <a:t>Kirsten </a:t>
            </a:r>
            <a:r>
              <a:rPr lang="en-US" dirty="0" err="1" smtClean="0"/>
              <a:t>Saikaly</a:t>
            </a:r>
            <a:endParaRPr lang="en-US" dirty="0"/>
          </a:p>
        </p:txBody>
      </p:sp>
    </p:spTree>
    <p:extLst>
      <p:ext uri="{BB962C8B-B14F-4D97-AF65-F5344CB8AC3E}">
        <p14:creationId xmlns:p14="http://schemas.microsoft.com/office/powerpoint/2010/main" val="26824498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762000"/>
            <a:ext cx="5257800" cy="838200"/>
          </a:xfrm>
        </p:spPr>
        <p:txBody>
          <a:bodyPr/>
          <a:lstStyle/>
          <a:p>
            <a:r>
              <a:rPr lang="en-US" u="sng" dirty="0" smtClean="0"/>
              <a:t>What is Selling Out?</a:t>
            </a:r>
            <a:endParaRPr lang="en-US" u="sng" dirty="0"/>
          </a:p>
        </p:txBody>
      </p:sp>
      <p:sp>
        <p:nvSpPr>
          <p:cNvPr id="3" name="Content Placeholder 2"/>
          <p:cNvSpPr>
            <a:spLocks noGrp="1"/>
          </p:cNvSpPr>
          <p:nvPr>
            <p:ph idx="1"/>
          </p:nvPr>
        </p:nvSpPr>
        <p:spPr>
          <a:xfrm>
            <a:off x="1295400" y="1828800"/>
            <a:ext cx="6400800" cy="2209800"/>
          </a:xfrm>
        </p:spPr>
        <p:txBody>
          <a:bodyPr>
            <a:normAutofit fontScale="92500"/>
          </a:bodyPr>
          <a:lstStyle/>
          <a:p>
            <a:r>
              <a:rPr lang="en-US" sz="3200" dirty="0" smtClean="0"/>
              <a:t>Compromising your ideals or values in the name of profit</a:t>
            </a:r>
          </a:p>
          <a:p>
            <a:r>
              <a:rPr lang="en-US" sz="3200" dirty="0" smtClean="0"/>
              <a:t>Changing what you stand for or create to appeal to a wider audience.</a:t>
            </a:r>
          </a:p>
          <a:p>
            <a:pPr algn="ctr"/>
            <a:endParaRPr lang="en-US" sz="3200" dirty="0" smtClean="0"/>
          </a:p>
          <a:p>
            <a:endParaRPr lang="en-US" dirty="0"/>
          </a:p>
        </p:txBody>
      </p:sp>
      <p:pic>
        <p:nvPicPr>
          <p:cNvPr id="1026" name="Picture 2" descr="http://3.bp.blogspot.com/-Ofsj1siI1QM/T-vX3osK6eI/AAAAAAAAAtQ/w56aCiwxaIA/s1600/Sell-Out.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9400" y="4191000"/>
            <a:ext cx="2667000" cy="23301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19514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t>In Music…</a:t>
            </a:r>
            <a:endParaRPr lang="en-US" dirty="0"/>
          </a:p>
        </p:txBody>
      </p:sp>
      <p:sp>
        <p:nvSpPr>
          <p:cNvPr id="3" name="Content Placeholder 2"/>
          <p:cNvSpPr>
            <a:spLocks noGrp="1"/>
          </p:cNvSpPr>
          <p:nvPr>
            <p:ph idx="1"/>
          </p:nvPr>
        </p:nvSpPr>
        <p:spPr>
          <a:xfrm>
            <a:off x="533400" y="1447800"/>
            <a:ext cx="8229600" cy="4525963"/>
          </a:xfrm>
        </p:spPr>
        <p:txBody>
          <a:bodyPr/>
          <a:lstStyle/>
          <a:p>
            <a:r>
              <a:rPr lang="en-US" sz="2600" b="1" dirty="0" smtClean="0"/>
              <a:t>There are 2 main ways of selling out in music:</a:t>
            </a:r>
          </a:p>
          <a:p>
            <a:pPr marL="273050" indent="-101600">
              <a:buFont typeface="Wingdings" pitchFamily="2" charset="2"/>
              <a:buChar char="Ø"/>
            </a:pPr>
            <a:r>
              <a:rPr lang="en-US" sz="2200" dirty="0" smtClean="0"/>
              <a:t> </a:t>
            </a:r>
            <a:r>
              <a:rPr lang="en-US" u="sng" dirty="0" smtClean="0"/>
              <a:t>Compromising musical integrity </a:t>
            </a:r>
            <a:r>
              <a:rPr lang="en-US" dirty="0" smtClean="0"/>
              <a:t>– an artist or group changes their sound in order to appeal to the main </a:t>
            </a:r>
            <a:r>
              <a:rPr lang="en-US" dirty="0" smtClean="0"/>
              <a:t>stream.</a:t>
            </a:r>
            <a:endParaRPr lang="en-US" dirty="0" smtClean="0"/>
          </a:p>
          <a:p>
            <a:pPr marL="285750" indent="-285750">
              <a:buNone/>
            </a:pPr>
            <a:r>
              <a:rPr lang="en-US" sz="1800" dirty="0" smtClean="0"/>
              <a:t>    </a:t>
            </a:r>
            <a:r>
              <a:rPr lang="en-US" sz="1800" b="1" dirty="0" smtClean="0"/>
              <a:t>Ex.</a:t>
            </a:r>
            <a:r>
              <a:rPr lang="en-US" sz="1800" dirty="0" smtClean="0"/>
              <a:t> </a:t>
            </a:r>
            <a:r>
              <a:rPr lang="en-US" sz="2000" dirty="0" smtClean="0"/>
              <a:t>Metallica’s 1991 album, known as </a:t>
            </a:r>
            <a:r>
              <a:rPr lang="en-US" sz="2000" i="1" dirty="0" smtClean="0"/>
              <a:t>The Black Album</a:t>
            </a:r>
            <a:r>
              <a:rPr lang="en-US" sz="2000" dirty="0" smtClean="0"/>
              <a:t>, was the first point in their </a:t>
            </a:r>
            <a:r>
              <a:rPr lang="en-US" sz="2000" dirty="0" smtClean="0"/>
              <a:t>change </a:t>
            </a:r>
            <a:r>
              <a:rPr lang="en-US" sz="2000" dirty="0" smtClean="0"/>
              <a:t>of style to reach a larger audience. While many fans considered this to be selling out, </a:t>
            </a:r>
            <a:r>
              <a:rPr lang="en-US" sz="2000" i="1" dirty="0" smtClean="0"/>
              <a:t>The Black Album</a:t>
            </a:r>
            <a:r>
              <a:rPr lang="en-US" sz="2000" dirty="0" smtClean="0"/>
              <a:t> went on to be their most commercially successful album</a:t>
            </a:r>
            <a:r>
              <a:rPr lang="en-US" sz="2000" dirty="0" smtClean="0"/>
              <a:t>.</a:t>
            </a:r>
          </a:p>
          <a:p>
            <a:pPr marL="285750" indent="-285750">
              <a:buNone/>
            </a:pPr>
            <a:r>
              <a:rPr lang="en-US" sz="2000" dirty="0"/>
              <a:t> </a:t>
            </a:r>
            <a:r>
              <a:rPr lang="en-US" sz="2000" dirty="0" smtClean="0"/>
              <a:t>   </a:t>
            </a:r>
            <a:r>
              <a:rPr lang="en-US" sz="1800" b="1" dirty="0" smtClean="0"/>
              <a:t>Ex. </a:t>
            </a:r>
            <a:r>
              <a:rPr lang="en-US" sz="2000" dirty="0" smtClean="0"/>
              <a:t>Ice Cube – He went from being a member of the NWA and beginning his acting career in the classic movie </a:t>
            </a:r>
            <a:r>
              <a:rPr lang="en-US" sz="2000" i="1" dirty="0" err="1" smtClean="0"/>
              <a:t>Boyz</a:t>
            </a:r>
            <a:r>
              <a:rPr lang="en-US" sz="2000" i="1" dirty="0" smtClean="0"/>
              <a:t> n the Hood </a:t>
            </a:r>
            <a:r>
              <a:rPr lang="en-US" sz="2000" dirty="0" smtClean="0"/>
              <a:t>to now starring in such movies as </a:t>
            </a:r>
            <a:r>
              <a:rPr lang="en-US" sz="2000" i="1" dirty="0" smtClean="0"/>
              <a:t>Valentine’s Day </a:t>
            </a:r>
            <a:r>
              <a:rPr lang="en-US" sz="2000" dirty="0" smtClean="0"/>
              <a:t>and </a:t>
            </a:r>
            <a:r>
              <a:rPr lang="en-US" sz="2000" i="1" dirty="0" smtClean="0"/>
              <a:t>Are We There Yet?</a:t>
            </a:r>
            <a:r>
              <a:rPr lang="en-US" sz="2000" dirty="0" smtClean="0"/>
              <a:t>. It is safe it say that he has made quite the transformation which can only be explained by an apparent desire for prolonged mainstream success and monetary gain.</a:t>
            </a:r>
            <a:endParaRPr lang="en-US" sz="2000" b="1" i="1" dirty="0" smtClean="0"/>
          </a:p>
        </p:txBody>
      </p:sp>
    </p:spTree>
    <p:extLst>
      <p:ext uri="{BB962C8B-B14F-4D97-AF65-F5344CB8AC3E}">
        <p14:creationId xmlns:p14="http://schemas.microsoft.com/office/powerpoint/2010/main" val="421787154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 Music (Cont’d)…</a:t>
            </a:r>
            <a:endParaRPr lang="en-US" dirty="0"/>
          </a:p>
        </p:txBody>
      </p:sp>
      <p:sp>
        <p:nvSpPr>
          <p:cNvPr id="3" name="Content Placeholder 2"/>
          <p:cNvSpPr>
            <a:spLocks noGrp="1"/>
          </p:cNvSpPr>
          <p:nvPr>
            <p:ph idx="1"/>
          </p:nvPr>
        </p:nvSpPr>
        <p:spPr/>
        <p:txBody>
          <a:bodyPr/>
          <a:lstStyle/>
          <a:p>
            <a:pPr marL="285750" indent="-114300">
              <a:buFont typeface="Wingdings" pitchFamily="2" charset="2"/>
              <a:buChar char="Ø"/>
            </a:pPr>
            <a:r>
              <a:rPr lang="en-US" sz="3200" dirty="0"/>
              <a:t> Appearing in commercials or  independent bands signing with large record labels</a:t>
            </a:r>
          </a:p>
          <a:p>
            <a:pPr marL="228600" indent="-57150">
              <a:buNone/>
            </a:pPr>
            <a:r>
              <a:rPr lang="en-US" sz="3200" dirty="0"/>
              <a:t> </a:t>
            </a:r>
            <a:r>
              <a:rPr lang="en-US" b="1" dirty="0"/>
              <a:t>Ex. </a:t>
            </a:r>
            <a:r>
              <a:rPr lang="en-US" dirty="0"/>
              <a:t>Coca Cola produced a song in 2009 called </a:t>
            </a:r>
            <a:r>
              <a:rPr lang="en-US" i="1" dirty="0"/>
              <a:t>Open Happiness </a:t>
            </a:r>
            <a:r>
              <a:rPr lang="en-US" dirty="0"/>
              <a:t>which was a collaboration between </a:t>
            </a:r>
            <a:r>
              <a:rPr lang="en-US" dirty="0" err="1"/>
              <a:t>Cee</a:t>
            </a:r>
            <a:r>
              <a:rPr lang="en-US" dirty="0"/>
              <a:t>-Lo Green, Patrick Stump, Travis McCoy, Brendon </a:t>
            </a:r>
            <a:r>
              <a:rPr lang="en-US" dirty="0" err="1"/>
              <a:t>Urie</a:t>
            </a:r>
            <a:r>
              <a:rPr lang="en-US" dirty="0"/>
              <a:t> and Janelle </a:t>
            </a:r>
            <a:r>
              <a:rPr lang="en-US" dirty="0" err="1"/>
              <a:t>Monae</a:t>
            </a:r>
            <a:r>
              <a:rPr lang="en-US" dirty="0"/>
              <a:t>. The song served as the centerpiece of their new advertising campaign. </a:t>
            </a:r>
            <a:r>
              <a:rPr lang="en-US" dirty="0">
                <a:hlinkClick r:id="rId2"/>
              </a:rPr>
              <a:t>http://www.youtube.com/watch?v=Cxfkg3RaRjs</a:t>
            </a:r>
            <a:endParaRPr lang="en-US" i="1" dirty="0"/>
          </a:p>
          <a:p>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86100" y="4714874"/>
            <a:ext cx="2362200" cy="16784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2895600" y="6396335"/>
            <a:ext cx="2895600" cy="338554"/>
          </a:xfrm>
          <a:prstGeom prst="rect">
            <a:avLst/>
          </a:prstGeom>
          <a:noFill/>
        </p:spPr>
        <p:txBody>
          <a:bodyPr wrap="square" rtlCol="0">
            <a:spAutoFit/>
          </a:bodyPr>
          <a:lstStyle/>
          <a:p>
            <a:r>
              <a:rPr lang="en-US" sz="800" dirty="0">
                <a:hlinkClick r:id="rId4"/>
              </a:rPr>
              <a:t>http://theinspirationroom.com/daily/musicvideos/2009/12/open_happiness_group.jpg</a:t>
            </a:r>
            <a:endParaRPr lang="en-US" sz="800" dirty="0"/>
          </a:p>
        </p:txBody>
      </p:sp>
    </p:spTree>
    <p:extLst>
      <p:ext uri="{BB962C8B-B14F-4D97-AF65-F5344CB8AC3E}">
        <p14:creationId xmlns:p14="http://schemas.microsoft.com/office/powerpoint/2010/main" val="33874404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 </a:t>
            </a:r>
            <a:r>
              <a:rPr lang="en-US" dirty="0" smtClean="0"/>
              <a:t>Movies/Television…</a:t>
            </a:r>
            <a:endParaRPr lang="en-US" dirty="0"/>
          </a:p>
        </p:txBody>
      </p:sp>
      <p:sp>
        <p:nvSpPr>
          <p:cNvPr id="3" name="Content Placeholder 2"/>
          <p:cNvSpPr>
            <a:spLocks noGrp="1"/>
          </p:cNvSpPr>
          <p:nvPr>
            <p:ph idx="1"/>
          </p:nvPr>
        </p:nvSpPr>
        <p:spPr/>
        <p:txBody>
          <a:bodyPr/>
          <a:lstStyle/>
          <a:p>
            <a:r>
              <a:rPr lang="en-US" b="1" dirty="0" smtClean="0"/>
              <a:t>Product Placement </a:t>
            </a:r>
          </a:p>
          <a:p>
            <a:pPr marL="285750" indent="-171450">
              <a:buFont typeface="Wingdings" pitchFamily="2" charset="2"/>
              <a:buChar char="Ø"/>
            </a:pPr>
            <a:r>
              <a:rPr lang="en-US" b="1" dirty="0" smtClean="0"/>
              <a:t> </a:t>
            </a:r>
            <a:r>
              <a:rPr lang="en-US" dirty="0" smtClean="0"/>
              <a:t>Featuring a product or brand within the program without explicitly acknowledging that advertising is taking place</a:t>
            </a:r>
          </a:p>
          <a:p>
            <a:pPr marL="114300" indent="0">
              <a:buNone/>
            </a:pPr>
            <a:r>
              <a:rPr lang="en-US" b="1" dirty="0"/>
              <a:t> </a:t>
            </a:r>
            <a:r>
              <a:rPr lang="en-US" b="1" dirty="0" smtClean="0"/>
              <a:t>   </a:t>
            </a:r>
            <a:r>
              <a:rPr lang="en-US" sz="1800" b="1" dirty="0" smtClean="0"/>
              <a:t>Ex</a:t>
            </a:r>
            <a:r>
              <a:rPr lang="en-US" sz="1800" dirty="0" smtClean="0"/>
              <a:t>. Hawaii Five-0 and Subway </a:t>
            </a:r>
            <a:r>
              <a:rPr lang="en-US" sz="1800" dirty="0" smtClean="0">
                <a:hlinkClick r:id="rId2"/>
              </a:rPr>
              <a:t>http://www.youtube.com/watch?v=oQYwFND7rHE</a:t>
            </a:r>
            <a:endParaRPr lang="en-US" sz="1800" dirty="0" smtClean="0"/>
          </a:p>
          <a:p>
            <a:pPr marL="114300" indent="0">
              <a:buNone/>
            </a:pPr>
            <a:r>
              <a:rPr lang="en-US" sz="1800" b="1" dirty="0"/>
              <a:t> </a:t>
            </a:r>
            <a:r>
              <a:rPr lang="en-US" sz="1800" b="1" dirty="0" smtClean="0"/>
              <a:t>    </a:t>
            </a:r>
            <a:endParaRPr lang="en-US" sz="1800" b="1"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3581400"/>
            <a:ext cx="3314700" cy="20417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59037" y="3657600"/>
            <a:ext cx="3931174" cy="19655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Oval 3"/>
          <p:cNvSpPr/>
          <p:nvPr/>
        </p:nvSpPr>
        <p:spPr>
          <a:xfrm>
            <a:off x="5534025" y="5181600"/>
            <a:ext cx="485775" cy="41301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1724025" y="4640393"/>
            <a:ext cx="762000" cy="822587"/>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752475" y="5683478"/>
            <a:ext cx="3276600" cy="215444"/>
          </a:xfrm>
          <a:prstGeom prst="rect">
            <a:avLst/>
          </a:prstGeom>
          <a:noFill/>
        </p:spPr>
        <p:txBody>
          <a:bodyPr wrap="square" rtlCol="0">
            <a:spAutoFit/>
          </a:bodyPr>
          <a:lstStyle/>
          <a:p>
            <a:r>
              <a:rPr lang="en-US" sz="800" dirty="0">
                <a:hlinkClick r:id="rId5"/>
              </a:rPr>
              <a:t>http://cdn-www.cracked.com/articleimages/dan/placement/nicky.jpg</a:t>
            </a:r>
            <a:endParaRPr lang="en-US" sz="800" dirty="0"/>
          </a:p>
        </p:txBody>
      </p:sp>
      <p:sp>
        <p:nvSpPr>
          <p:cNvPr id="7" name="TextBox 6"/>
          <p:cNvSpPr txBox="1"/>
          <p:nvPr/>
        </p:nvSpPr>
        <p:spPr>
          <a:xfrm>
            <a:off x="4559037" y="5693003"/>
            <a:ext cx="4191000" cy="215444"/>
          </a:xfrm>
          <a:prstGeom prst="rect">
            <a:avLst/>
          </a:prstGeom>
          <a:noFill/>
        </p:spPr>
        <p:txBody>
          <a:bodyPr wrap="square" rtlCol="0">
            <a:spAutoFit/>
          </a:bodyPr>
          <a:lstStyle/>
          <a:p>
            <a:r>
              <a:rPr lang="en-US" sz="800" dirty="0">
                <a:hlinkClick r:id="rId6"/>
              </a:rPr>
              <a:t>http://creativestudiosng.com/blog/wp-content/uploads/2011/06/product-placement.jpg</a:t>
            </a:r>
            <a:endParaRPr lang="en-US" sz="800" dirty="0"/>
          </a:p>
        </p:txBody>
      </p:sp>
    </p:spTree>
    <p:extLst>
      <p:ext uri="{BB962C8B-B14F-4D97-AF65-F5344CB8AC3E}">
        <p14:creationId xmlns:p14="http://schemas.microsoft.com/office/powerpoint/2010/main" val="70100985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 YouTube…</a:t>
            </a:r>
            <a:endParaRPr lang="en-US" dirty="0"/>
          </a:p>
        </p:txBody>
      </p:sp>
      <p:sp>
        <p:nvSpPr>
          <p:cNvPr id="3" name="Content Placeholder 2"/>
          <p:cNvSpPr>
            <a:spLocks noGrp="1"/>
          </p:cNvSpPr>
          <p:nvPr>
            <p:ph idx="1"/>
          </p:nvPr>
        </p:nvSpPr>
        <p:spPr/>
        <p:txBody>
          <a:bodyPr/>
          <a:lstStyle/>
          <a:p>
            <a:r>
              <a:rPr lang="en-US" b="1" dirty="0" smtClean="0"/>
              <a:t>Sponsorships </a:t>
            </a:r>
          </a:p>
          <a:p>
            <a:pPr marL="273050" indent="-158750">
              <a:buFont typeface="Wingdings" pitchFamily="2" charset="2"/>
              <a:buChar char="Ø"/>
            </a:pPr>
            <a:r>
              <a:rPr lang="en-US" b="1" dirty="0" smtClean="0"/>
              <a:t> </a:t>
            </a:r>
            <a:r>
              <a:rPr lang="en-US" dirty="0" smtClean="0"/>
              <a:t>YouTube sponsorships can be beneficial if done in the right way. However, some content creators let the company who sponsors them take control of their videos which detracts from what YouTube is supposed to be about – creating content you like and hoping others like it too, regardless of money. Some companies who often use You Tubers to advertise are Netflix, Ford and Subway. </a:t>
            </a:r>
          </a:p>
          <a:p>
            <a:pPr marL="114300" indent="0">
              <a:buNone/>
            </a:pPr>
            <a:r>
              <a:rPr lang="en-US" sz="1800" b="1" dirty="0" smtClean="0"/>
              <a:t>     Ex. </a:t>
            </a:r>
            <a:r>
              <a:rPr lang="en-US" sz="1800" dirty="0" smtClean="0"/>
              <a:t>Nice Peter </a:t>
            </a:r>
            <a:r>
              <a:rPr lang="en-US" sz="1800" dirty="0" err="1" smtClean="0"/>
              <a:t>vs</a:t>
            </a:r>
            <a:r>
              <a:rPr lang="en-US" sz="1800" dirty="0" smtClean="0"/>
              <a:t> </a:t>
            </a:r>
            <a:r>
              <a:rPr lang="en-US" sz="1800" dirty="0" err="1" smtClean="0"/>
              <a:t>DigiTour</a:t>
            </a:r>
            <a:r>
              <a:rPr lang="en-US" sz="1800" dirty="0" smtClean="0"/>
              <a:t> 2012 (This is an example of a </a:t>
            </a:r>
            <a:r>
              <a:rPr lang="en-US" sz="1800" dirty="0" err="1" smtClean="0"/>
              <a:t>YouTuber</a:t>
            </a:r>
            <a:r>
              <a:rPr lang="en-US" sz="1800" dirty="0" smtClean="0"/>
              <a:t> who recognized he was being taken advantage of and stood up for himself instead of selling out): </a:t>
            </a:r>
            <a:r>
              <a:rPr lang="en-US" sz="1800" dirty="0">
                <a:hlinkClick r:id="rId2"/>
              </a:rPr>
              <a:t>http://newmediarockstars.com/2012/03/youtube-musician-nice-peter-fired-from-digitour-2012/</a:t>
            </a:r>
            <a:endParaRPr lang="en-US" sz="1800" b="1" dirty="0"/>
          </a:p>
        </p:txBody>
      </p:sp>
    </p:spTree>
    <p:extLst>
      <p:ext uri="{BB962C8B-B14F-4D97-AF65-F5344CB8AC3E}">
        <p14:creationId xmlns:p14="http://schemas.microsoft.com/office/powerpoint/2010/main" val="33898840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people who often sell out…</a:t>
            </a:r>
            <a:endParaRPr lang="en-US" dirty="0"/>
          </a:p>
        </p:txBody>
      </p:sp>
      <p:sp>
        <p:nvSpPr>
          <p:cNvPr id="3" name="Content Placeholder 2"/>
          <p:cNvSpPr>
            <a:spLocks noGrp="1"/>
          </p:cNvSpPr>
          <p:nvPr>
            <p:ph idx="1"/>
          </p:nvPr>
        </p:nvSpPr>
        <p:spPr/>
        <p:txBody>
          <a:bodyPr/>
          <a:lstStyle/>
          <a:p>
            <a:r>
              <a:rPr lang="en-US" b="1" dirty="0" smtClean="0"/>
              <a:t>Politicians</a:t>
            </a:r>
            <a:r>
              <a:rPr lang="en-US" dirty="0" smtClean="0"/>
              <a:t> –  Ex. Liberal Democrats and Conservative Party coalition in 2010 election in the United Kingdom.</a:t>
            </a:r>
          </a:p>
          <a:p>
            <a:endParaRPr lang="en-US" dirty="0" smtClean="0"/>
          </a:p>
          <a:p>
            <a:r>
              <a:rPr lang="en-US" b="1" dirty="0" smtClean="0"/>
              <a:t>Comedians </a:t>
            </a:r>
            <a:r>
              <a:rPr lang="en-US" dirty="0" smtClean="0"/>
              <a:t>– Comedians often start to censor themselves once they make the mainstream. Their jokes in a small night club will be much different than those in included in something like a Comedy Central Special.</a:t>
            </a:r>
          </a:p>
          <a:p>
            <a:endParaRPr lang="en-US" dirty="0" smtClean="0"/>
          </a:p>
          <a:p>
            <a:r>
              <a:rPr lang="en-US" b="1" dirty="0" smtClean="0"/>
              <a:t>Athletes</a:t>
            </a:r>
            <a:r>
              <a:rPr lang="en-US" dirty="0" smtClean="0"/>
              <a:t> – Some players will leave teams where they have played for years or even their hometown team for a increased salary (Ex. LeBron James, Albert </a:t>
            </a:r>
            <a:r>
              <a:rPr lang="en-US" dirty="0" err="1" smtClean="0"/>
              <a:t>Pujols</a:t>
            </a:r>
            <a:r>
              <a:rPr lang="en-US" dirty="0" smtClean="0"/>
              <a:t>)</a:t>
            </a:r>
          </a:p>
          <a:p>
            <a:endParaRPr lang="en-US" b="1" dirty="0" smtClean="0"/>
          </a:p>
        </p:txBody>
      </p:sp>
    </p:spTree>
    <p:extLst>
      <p:ext uri="{BB962C8B-B14F-4D97-AF65-F5344CB8AC3E}">
        <p14:creationId xmlns:p14="http://schemas.microsoft.com/office/powerpoint/2010/main" val="154504102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Bibliography</a:t>
            </a:r>
            <a:endParaRPr lang="en-US" dirty="0"/>
          </a:p>
        </p:txBody>
      </p:sp>
      <p:sp>
        <p:nvSpPr>
          <p:cNvPr id="3" name="Content Placeholder 2"/>
          <p:cNvSpPr>
            <a:spLocks noGrp="1"/>
          </p:cNvSpPr>
          <p:nvPr>
            <p:ph idx="1"/>
          </p:nvPr>
        </p:nvSpPr>
        <p:spPr/>
        <p:txBody>
          <a:bodyPr/>
          <a:lstStyle/>
          <a:p>
            <a:r>
              <a:rPr lang="en-US" dirty="0">
                <a:hlinkClick r:id="rId2"/>
              </a:rPr>
              <a:t>http://newmediarockstars.com/2012/03/youtube-musician-nice-peter-fired-from-digitour-2012</a:t>
            </a:r>
            <a:r>
              <a:rPr lang="en-US" dirty="0" smtClean="0">
                <a:hlinkClick r:id="rId2"/>
              </a:rPr>
              <a:t>/</a:t>
            </a:r>
            <a:endParaRPr lang="en-US" dirty="0" smtClean="0"/>
          </a:p>
          <a:p>
            <a:r>
              <a:rPr lang="en-US" dirty="0">
                <a:hlinkClick r:id="rId3"/>
              </a:rPr>
              <a:t>http://</a:t>
            </a:r>
            <a:r>
              <a:rPr lang="en-US" dirty="0" smtClean="0">
                <a:hlinkClick r:id="rId3"/>
              </a:rPr>
              <a:t>www.youtube.com/watch?v=Cxfkg3RaRjs</a:t>
            </a:r>
            <a:endParaRPr lang="en-US" dirty="0" smtClean="0"/>
          </a:p>
          <a:p>
            <a:r>
              <a:rPr lang="en-US" dirty="0">
                <a:hlinkClick r:id="rId4"/>
              </a:rPr>
              <a:t>http://</a:t>
            </a:r>
            <a:r>
              <a:rPr lang="en-US" dirty="0" smtClean="0">
                <a:hlinkClick r:id="rId4"/>
              </a:rPr>
              <a:t>guyism.com/celebrities/biggest-celebrity-sellouts-of-all-time.html</a:t>
            </a:r>
            <a:endParaRPr lang="en-US" dirty="0" smtClean="0"/>
          </a:p>
          <a:p>
            <a:r>
              <a:rPr lang="en-US" dirty="0">
                <a:hlinkClick r:id="rId5"/>
              </a:rPr>
              <a:t>http://</a:t>
            </a:r>
            <a:r>
              <a:rPr lang="en-US" dirty="0" smtClean="0">
                <a:hlinkClick r:id="rId5"/>
              </a:rPr>
              <a:t>www.independent.co.uk/news/uk/politics/clegg-sold-out-to-get-power-say-voters-2083293.html</a:t>
            </a:r>
            <a:endParaRPr lang="en-US" dirty="0" smtClean="0"/>
          </a:p>
          <a:p>
            <a:r>
              <a:rPr lang="en-US" dirty="0">
                <a:hlinkClick r:id="rId6"/>
              </a:rPr>
              <a:t>http://www.bbc.co.uk/music/reviews/8b8c</a:t>
            </a:r>
            <a:endParaRPr lang="en-US" dirty="0"/>
          </a:p>
        </p:txBody>
      </p:sp>
    </p:spTree>
    <p:extLst>
      <p:ext uri="{BB962C8B-B14F-4D97-AF65-F5344CB8AC3E}">
        <p14:creationId xmlns:p14="http://schemas.microsoft.com/office/powerpoint/2010/main" val="3785136930"/>
      </p:ext>
    </p:extLst>
  </p:cSld>
  <p:clrMapOvr>
    <a:masterClrMapping/>
  </p:clrMapOvr>
  <p:timing>
    <p:tnLst>
      <p:par>
        <p:cTn id="1" dur="indefinite" restart="never" nodeType="tmRoot"/>
      </p:par>
    </p:tnLst>
  </p:timing>
</p:sld>
</file>

<file path=ppt/theme/theme1.xml><?xml version="1.0" encoding="utf-8"?>
<a:theme xmlns:a="http://schemas.openxmlformats.org/drawingml/2006/main" name="Thatch">
  <a:themeElements>
    <a:clrScheme name="Thatch">
      <a:dk1>
        <a:sysClr val="windowText" lastClr="000000"/>
      </a:dk1>
      <a:lt1>
        <a:sysClr val="window" lastClr="FFFFFF"/>
      </a:lt1>
      <a:dk2>
        <a:srgbClr val="1D3641"/>
      </a:dk2>
      <a:lt2>
        <a:srgbClr val="DFE6D0"/>
      </a:lt2>
      <a:accent1>
        <a:srgbClr val="759AA5"/>
      </a:accent1>
      <a:accent2>
        <a:srgbClr val="CFC60D"/>
      </a:accent2>
      <a:accent3>
        <a:srgbClr val="99987F"/>
      </a:accent3>
      <a:accent4>
        <a:srgbClr val="90AC97"/>
      </a:accent4>
      <a:accent5>
        <a:srgbClr val="FFAD1C"/>
      </a:accent5>
      <a:accent6>
        <a:srgbClr val="B9AB6F"/>
      </a:accent6>
      <a:hlink>
        <a:srgbClr val="66AACD"/>
      </a:hlink>
      <a:folHlink>
        <a:srgbClr val="809DB3"/>
      </a:folHlink>
    </a:clrScheme>
    <a:fontScheme name="Median">
      <a:majorFont>
        <a:latin typeface="Tw Cen MT"/>
        <a:ea typeface=""/>
        <a:cs typeface=""/>
        <a:font script="Grek" typeface="Calibri"/>
        <a:font script="Cyrl" typeface="Calibri"/>
        <a:font script="Jpan" typeface="HG創英角ｺﾞｼｯｸUB"/>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創英角ｺﾞｼｯｸUB"/>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Thatch">
      <a:fillStyleLst>
        <a:solidFill>
          <a:schemeClr val="phClr"/>
        </a:solidFill>
        <a:gradFill rotWithShape="1">
          <a:gsLst>
            <a:gs pos="0">
              <a:schemeClr val="phClr">
                <a:tint val="79000"/>
                <a:satMod val="180000"/>
              </a:schemeClr>
            </a:gs>
            <a:gs pos="65000">
              <a:schemeClr val="phClr">
                <a:tint val="52000"/>
                <a:satMod val="250000"/>
              </a:schemeClr>
            </a:gs>
            <a:gs pos="100000">
              <a:schemeClr val="phClr">
                <a:tint val="29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15875" cap="flat" cmpd="sng" algn="ctr">
          <a:solidFill>
            <a:schemeClr val="phClr"/>
          </a:solidFill>
          <a:prstDash val="solid"/>
        </a:ln>
        <a:ln w="38100" cap="flat" cmpd="sng" algn="ctr">
          <a:solidFill>
            <a:schemeClr val="phClr"/>
          </a:solidFill>
          <a:prstDash val="solid"/>
        </a:ln>
      </a:lnStyleLst>
      <a:effectStyleLst>
        <a:effectStyle>
          <a:effectLst>
            <a:outerShdw blurRad="63500" dist="25400" dir="5400000" rotWithShape="0">
              <a:srgbClr val="000000">
                <a:alpha val="43000"/>
              </a:srgbClr>
            </a:outerShdw>
          </a:effectLst>
        </a:effectStyle>
        <a:effectStyle>
          <a:effectLst>
            <a:outerShdw blurRad="63500" dist="25400" dir="5400000" rotWithShape="0">
              <a:srgbClr val="000000">
                <a:alpha val="43000"/>
              </a:srgbClr>
            </a:outerShdw>
          </a:effectLst>
          <a:scene3d>
            <a:camera prst="orthographicFront">
              <a:rot lat="0" lon="0" rev="0"/>
            </a:camera>
            <a:lightRig rig="brightRoom" dir="t">
              <a:rot lat="0" lon="0" rev="8700000"/>
            </a:lightRig>
          </a:scene3d>
          <a:sp3d contourW="12700" prstMaterial="dkEdge">
            <a:bevelT w="0" h="0" prst="relaxedInset"/>
            <a:contourClr>
              <a:schemeClr val="phClr">
                <a:shade val="65000"/>
                <a:satMod val="150000"/>
              </a:schemeClr>
            </a:contourClr>
          </a:sp3d>
        </a:effectStyle>
        <a:effectStyle>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a:effectStyle>
      </a:effectStyleLst>
      <a:bgFillStyleLst>
        <a:solidFill>
          <a:schemeClr val="phClr"/>
        </a:solidFill>
        <a:gradFill rotWithShape="1">
          <a:gsLst>
            <a:gs pos="0">
              <a:schemeClr val="phClr">
                <a:tint val="85000"/>
                <a:shade val="95000"/>
                <a:satMod val="200000"/>
              </a:schemeClr>
            </a:gs>
            <a:gs pos="53000">
              <a:schemeClr val="phClr">
                <a:shade val="60000"/>
                <a:satMod val="220000"/>
              </a:schemeClr>
            </a:gs>
            <a:gs pos="100000">
              <a:schemeClr val="phClr">
                <a:shade val="45000"/>
                <a:satMod val="220000"/>
              </a:schemeClr>
            </a:gs>
          </a:gsLst>
          <a:lin ang="16200000" scaled="0"/>
        </a:gradFill>
        <a:gradFill rotWithShape="1">
          <a:gsLst>
            <a:gs pos="0">
              <a:schemeClr val="phClr">
                <a:tint val="83000"/>
                <a:shade val="97000"/>
                <a:satMod val="230000"/>
              </a:schemeClr>
            </a:gs>
            <a:gs pos="100000">
              <a:schemeClr val="phClr">
                <a:shade val="35000"/>
                <a:satMod val="250000"/>
              </a:schemeClr>
            </a:gs>
          </a:gsLst>
          <a:path path="circle">
            <a:fillToRect l="15000" t="50000" r="85000" b="6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Thatch</Template>
  <TotalTime>161</TotalTime>
  <Words>521</Words>
  <Application>Microsoft Office PowerPoint</Application>
  <PresentationFormat>On-screen Show (4:3)</PresentationFormat>
  <Paragraphs>37</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Thatch</vt:lpstr>
      <vt:lpstr>Selling Out</vt:lpstr>
      <vt:lpstr>What is Selling Out?</vt:lpstr>
      <vt:lpstr>In Music…</vt:lpstr>
      <vt:lpstr>In Music (Cont’d)…</vt:lpstr>
      <vt:lpstr>In Movies/Television…</vt:lpstr>
      <vt:lpstr>On YouTube…</vt:lpstr>
      <vt:lpstr>Other people who often sell out…</vt:lpstr>
      <vt:lpstr>Bibliography</vt:lpstr>
    </vt:vector>
  </TitlesOfParts>
  <Company>GVSD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Selling Out</dc:title>
  <dc:creator>Saikaly, Kirsten</dc:creator>
  <cp:lastModifiedBy>Saikaly, Kirsten</cp:lastModifiedBy>
  <cp:revision>18</cp:revision>
  <dcterms:created xsi:type="dcterms:W3CDTF">2013-06-06T18:19:27Z</dcterms:created>
  <dcterms:modified xsi:type="dcterms:W3CDTF">2013-06-10T22:04:25Z</dcterms:modified>
</cp:coreProperties>
</file>